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562" y="3081337"/>
            <a:ext cx="319087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484784"/>
            <a:ext cx="77914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11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312" y="1619250"/>
            <a:ext cx="947737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7272" y="2636912"/>
            <a:ext cx="9347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7272" y="3562886"/>
            <a:ext cx="9347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7272" y="4523585"/>
            <a:ext cx="9347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384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557337"/>
            <a:ext cx="112109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0536" y="2564904"/>
            <a:ext cx="110780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0536" y="3501008"/>
            <a:ext cx="11078071" cy="16824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199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04664"/>
            <a:ext cx="7124700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556792"/>
            <a:ext cx="11610975" cy="4800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51984" y="3669060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08368" y="4710782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563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551723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06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5" y="1185862"/>
            <a:ext cx="771525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558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971675"/>
            <a:ext cx="11572875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299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000250"/>
            <a:ext cx="1102995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068960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14520" y="4099107"/>
            <a:ext cx="176525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037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019300"/>
            <a:ext cx="1160145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733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2000250"/>
            <a:ext cx="104775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16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1251"/>
            <a:ext cx="11715750" cy="5572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2009775"/>
            <a:ext cx="1084897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06896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63050" y="306896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355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024062"/>
            <a:ext cx="10791825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9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918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5085183"/>
            <a:ext cx="4824536" cy="11377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32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2290762"/>
            <a:ext cx="10610850" cy="2276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0575" y="3789040"/>
            <a:ext cx="106108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524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788571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863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5975" y="2495550"/>
            <a:ext cx="8020050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58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87175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68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8775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4725144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60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15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3945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37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408906"/>
            <a:ext cx="1095375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501317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326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533525"/>
            <a:ext cx="1085850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09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556792"/>
            <a:ext cx="898207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83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1087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443341"/>
            <a:ext cx="9937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5" y="4404039"/>
            <a:ext cx="11026899" cy="21808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49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6572250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2204864"/>
            <a:ext cx="5505450" cy="4305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37588" y="2204864"/>
            <a:ext cx="544830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007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809750"/>
            <a:ext cx="1091565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350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6862" y="2524125"/>
            <a:ext cx="9058275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2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00187"/>
            <a:ext cx="1163955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55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14450"/>
            <a:ext cx="1166812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364502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00582" y="4797152"/>
            <a:ext cx="103537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15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76375"/>
            <a:ext cx="1162050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465313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124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09687"/>
            <a:ext cx="1161097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64502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03626" y="3645024"/>
            <a:ext cx="141245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6740" y="4721470"/>
            <a:ext cx="141245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21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990725"/>
            <a:ext cx="1175385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53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2025-12-17T08:59:16Z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